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1723-53E6-4BB0-A27C-D89D3DB860B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4201-17D6-4CC6-A46B-D0E1D2B77F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702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1723-53E6-4BB0-A27C-D89D3DB860B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4201-17D6-4CC6-A46B-D0E1D2B77F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175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1723-53E6-4BB0-A27C-D89D3DB860B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4201-17D6-4CC6-A46B-D0E1D2B77F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293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1723-53E6-4BB0-A27C-D89D3DB860B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4201-17D6-4CC6-A46B-D0E1D2B77F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438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1723-53E6-4BB0-A27C-D89D3DB860B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4201-17D6-4CC6-A46B-D0E1D2B77F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121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1723-53E6-4BB0-A27C-D89D3DB860B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4201-17D6-4CC6-A46B-D0E1D2B77F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421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1723-53E6-4BB0-A27C-D89D3DB860B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4201-17D6-4CC6-A46B-D0E1D2B77F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064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1723-53E6-4BB0-A27C-D89D3DB860B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4201-17D6-4CC6-A46B-D0E1D2B77F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663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1723-53E6-4BB0-A27C-D89D3DB860B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4201-17D6-4CC6-A46B-D0E1D2B77F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870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1723-53E6-4BB0-A27C-D89D3DB860B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4201-17D6-4CC6-A46B-D0E1D2B77F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616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1723-53E6-4BB0-A27C-D89D3DB860B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4201-17D6-4CC6-A46B-D0E1D2B77F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234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61723-53E6-4BB0-A27C-D89D3DB860B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54201-17D6-4CC6-A46B-D0E1D2B77F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225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iSportPalestine/photos/a.207453972763032/279891168852645/?type=3&amp;eid=ARAsgcYwpS_ZbZUOifVMcTcEV7EJ-l6_J107iDeMK7qN10pbq_LUq2o3YX7eMOXoo_QLGPoD02oA9liI&amp;__xts__%5B0%5D=68.ARCJEoerbV9XfeuS1VNr63uSQ678X7TW3-GCWQxlqlM6Sl-nyF3DGKhOZgauUd4LOnA2TSO2Q_0wMkMHXpTkcUy7D7OcQeCE7OCB_iO1ozvK28k9NVVF03n0ZIJWmVDUG6AXp51Afil6MHuRx1J302RiYs-2Qpk7OX4ZKvxWiONtDBsmpZDjdMvS28MYQlscuYdDpCSOrqVc48mlTUgnjcctDv1DR6c8JsjPG2wSp9Y3zNNWWhM8-AfKczo85aFcJ1JaYFzDU66xGNw-KwsYYVsY2FBi28R_fcPQUe_jKfIeQDhNvvvTENzaHxAb3zxHTXg&amp;__tn__=EHH-R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ar-IQ" sz="5400" b="1" dirty="0" smtClean="0"/>
              <a:t>ما هي فوائد الستيب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290805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ar-IQ" dirty="0"/>
              <a:t>ما هي فوائــد حصص الستيب ( </a:t>
            </a:r>
            <a:r>
              <a:rPr lang="en-US" dirty="0"/>
              <a:t>STEP ) :..</a:t>
            </a:r>
            <a:br>
              <a:rPr lang="en-US" dirty="0"/>
            </a:br>
            <a:r>
              <a:rPr lang="en-US" dirty="0"/>
              <a:t>* </a:t>
            </a:r>
            <a:r>
              <a:rPr lang="ar-IQ" dirty="0"/>
              <a:t>حرق سعرات حرارية( كالوري) اكبر .</a:t>
            </a:r>
            <a:br>
              <a:rPr lang="ar-IQ" dirty="0"/>
            </a:br>
            <a:r>
              <a:rPr lang="ar-IQ" dirty="0"/>
              <a:t>* رفع مستوى لياقتك البدنية ككل .</a:t>
            </a:r>
            <a:br>
              <a:rPr lang="ar-IQ" dirty="0"/>
            </a:br>
            <a:r>
              <a:rPr lang="ar-IQ" dirty="0"/>
              <a:t>* تحسين التوافق الحركي .</a:t>
            </a:r>
            <a:br>
              <a:rPr lang="ar-IQ" dirty="0"/>
            </a:br>
            <a:r>
              <a:rPr lang="ar-IQ" dirty="0"/>
              <a:t>* زيادة كثافة وصحة العظام .</a:t>
            </a:r>
            <a:br>
              <a:rPr lang="ar-IQ" dirty="0"/>
            </a:br>
            <a:r>
              <a:rPr lang="ar-IQ"/>
              <a:t>* تنمية اللياقة القلبية الرئوية .</a:t>
            </a:r>
            <a:br>
              <a:rPr lang="ar-IQ"/>
            </a:br>
            <a:r>
              <a:rPr lang="ar-IQ">
                <a:hlinkClick r:id="rId2"/>
              </a:rPr>
              <a:t/>
            </a:r>
            <a:br>
              <a:rPr lang="ar-IQ">
                <a:hlinkClick r:id="rId2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75112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ما هي فوائد الستيب</vt:lpstr>
      <vt:lpstr>ما هي فوائــد حصص الستيب ( STEP ) :.. * حرق سعرات حرارية( كالوري) اكبر . * رفع مستوى لياقتك البدنية ككل . * تحسين التوافق الحركي . * زيادة كثافة وصحة العظام . * تنمية اللياقة القلبية الرئوية 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 هي فوائد الستيب</dc:title>
  <dc:creator>hp</dc:creator>
  <cp:lastModifiedBy>hp</cp:lastModifiedBy>
  <cp:revision>1</cp:revision>
  <dcterms:created xsi:type="dcterms:W3CDTF">2018-12-12T16:22:22Z</dcterms:created>
  <dcterms:modified xsi:type="dcterms:W3CDTF">2018-12-12T16:24:43Z</dcterms:modified>
</cp:coreProperties>
</file>